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68" r:id="rId6"/>
    <p:sldId id="260" r:id="rId7"/>
    <p:sldId id="261" r:id="rId8"/>
    <p:sldId id="262" r:id="rId9"/>
    <p:sldId id="264" r:id="rId10"/>
    <p:sldId id="266" r:id="rId11"/>
    <p:sldId id="269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F0CD8E-9CB3-4A71-B14B-5705AA79E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142" y="797674"/>
            <a:ext cx="8295716" cy="1590433"/>
          </a:xfrm>
        </p:spPr>
        <p:txBody>
          <a:bodyPr/>
          <a:lstStyle/>
          <a:p>
            <a:pPr algn="ctr"/>
            <a:r>
              <a:rPr lang="ru-RU" sz="2800" dirty="0"/>
              <a:t>Проект «Активное долголетие»  общественной организации «Тульский региональный союз пенсионеров 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7500E5-0FEE-42B4-94CF-5957F58A5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911" y="4068417"/>
            <a:ext cx="2374772" cy="21641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F3BBA5-BB13-41DE-BC5A-0201F6EB1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174" y="2096559"/>
            <a:ext cx="5479651" cy="3654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657F87-B2D9-4C0D-B328-544371DEEAF2}"/>
              </a:ext>
            </a:extLst>
          </p:cNvPr>
          <p:cNvSpPr/>
          <p:nvPr/>
        </p:nvSpPr>
        <p:spPr>
          <a:xfrm>
            <a:off x="238539" y="3869635"/>
            <a:ext cx="5300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14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AA7D4-9086-4ED6-AB00-8F7E2813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Активное долголетие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0E3F0-AE00-40C7-A309-CD42EE2C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9354019" cy="3837057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Цели и задачи проекта: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-вовлечение людей старшего поколения в активный, творческий образ жизни;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-формирование и удовлетворение культурных, духовных потребностей пожилых людей;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-пропаганда здорового образа жизни;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-сделать жизнь пожилого человека достойной, насыщенной активной деятельностью; 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-избавить пожилых людей от чувства одиночества, отчужденности, восполнить дефицит общения, удовлетворить потребности и интересы.</a:t>
            </a:r>
          </a:p>
        </p:txBody>
      </p:sp>
    </p:spTree>
    <p:extLst>
      <p:ext uri="{BB962C8B-B14F-4D97-AF65-F5344CB8AC3E}">
        <p14:creationId xmlns:p14="http://schemas.microsoft.com/office/powerpoint/2010/main" val="34567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AA7D4-9086-4ED6-AB00-8F7E2813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706964"/>
          </a:xfrm>
        </p:spPr>
        <p:txBody>
          <a:bodyPr/>
          <a:lstStyle/>
          <a:p>
            <a:pPr algn="ctr"/>
            <a:r>
              <a:rPr lang="ru-RU" dirty="0"/>
              <a:t>Конкурс рыболовов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0E3F0-AE00-40C7-A309-CD42EE2C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9354019" cy="38370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2EC5E5-A438-4166-B5EE-6DE1D3D8F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77" y="2385247"/>
            <a:ext cx="4721682" cy="31505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7C1C70-78AA-4B84-9329-E1226CD5B3CB}"/>
              </a:ext>
            </a:extLst>
          </p:cNvPr>
          <p:cNvSpPr txBox="1"/>
          <p:nvPr/>
        </p:nvSpPr>
        <p:spPr>
          <a:xfrm>
            <a:off x="1223108" y="5816156"/>
            <a:ext cx="9859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Это не просто показательные умения рыбаков, но и возможность провести активный и познавательный досуг для людей старшего поколения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1ACE82-9DB9-4010-AD52-CC64819F8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163" y="2373697"/>
            <a:ext cx="4721682" cy="31621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6482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304E0-2B84-46D5-BB5F-935CD2D97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718" y="864704"/>
            <a:ext cx="8761413" cy="706964"/>
          </a:xfrm>
        </p:spPr>
        <p:txBody>
          <a:bodyPr/>
          <a:lstStyle/>
          <a:p>
            <a:r>
              <a:rPr lang="ru-RU" sz="2800" dirty="0"/>
              <a:t>Фестиваль творчества пожилых людей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B8CBF2-D30C-47E9-8678-938850790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536" y="2372139"/>
            <a:ext cx="4357951" cy="428045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Фестивалю не более 7 лет. Он молодой, но обрел заслуженный авторитет и пользуется большой популярностью среди людей  преклонного возраста.               Ежегодно расширяется география фестиваля, увеличивается количество его участников, развиваются жанры любительского народного творчества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2D1939F4-52A0-4550-92F4-78E8F763A5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23623" y="2389406"/>
            <a:ext cx="3063474" cy="2043313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2D0977-6D0F-471B-BF2C-73AE26737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883" y="2389407"/>
            <a:ext cx="3063474" cy="20433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C5215B-B78A-4572-B495-EE47D2E25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883" y="4609278"/>
            <a:ext cx="3063474" cy="20433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8A106C-9D32-4B62-85DA-B57A232CF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623" y="4609278"/>
            <a:ext cx="3063474" cy="204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0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304E0-2B84-46D5-BB5F-935CD2D97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5213" y="811695"/>
            <a:ext cx="8761413" cy="706964"/>
          </a:xfrm>
        </p:spPr>
        <p:txBody>
          <a:bodyPr/>
          <a:lstStyle/>
          <a:p>
            <a:r>
              <a:rPr lang="ru-RU" sz="2800" dirty="0"/>
              <a:t>Фестиваль творчества пожилых людей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B8CBF2-D30C-47E9-8678-938850790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536" y="2372139"/>
            <a:ext cx="4357951" cy="4280452"/>
          </a:xfrm>
        </p:spPr>
        <p:txBody>
          <a:bodyPr>
            <a:noAutofit/>
          </a:bodyPr>
          <a:lstStyle/>
          <a:p>
            <a:r>
              <a:rPr lang="ru-RU" sz="1550" dirty="0">
                <a:solidFill>
                  <a:schemeClr val="accent4">
                    <a:lumMod val="50000"/>
                  </a:schemeClr>
                </a:solidFill>
              </a:rPr>
              <a:t>Участниками фестивали были творческие коллективы и отдельные исполнители разных возрастов.</a:t>
            </a:r>
          </a:p>
          <a:p>
            <a:r>
              <a:rPr lang="ru-RU" sz="1550" dirty="0">
                <a:solidFill>
                  <a:schemeClr val="accent4">
                    <a:lumMod val="50000"/>
                  </a:schemeClr>
                </a:solidFill>
              </a:rPr>
              <a:t>Одна из самых старших участников в возрасте 85 лет Данилова В.Г. исполнила песню, посвященную ее мужу-полковнику Данилову М.Х.,</a:t>
            </a:r>
            <a:r>
              <a:rPr lang="ru-RU" sz="1550" dirty="0"/>
              <a:t> </a:t>
            </a:r>
            <a:r>
              <a:rPr lang="ru-RU" sz="1550" dirty="0">
                <a:solidFill>
                  <a:schemeClr val="accent4">
                    <a:lumMod val="50000"/>
                  </a:schemeClr>
                </a:solidFill>
              </a:rPr>
              <a:t>участнику героической обороны         г. Тулы в 1941 г.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accent4">
                    <a:lumMod val="50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Боевые подвиги Данилова М.Х. в годы Великой Отечественной войны и его заслуги в мирное время отмечены орденами Красного Знамени, Красной звезды, четырьмя орденами Отечественной войны, орденом Дружбы народов, а также многими медалями.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D90360A-9E45-4D14-ACC9-FCEACF2D9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8852" y="2517554"/>
            <a:ext cx="5981512" cy="3989622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875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08FF4-A24F-4214-A683-08D4F1ED6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3" y="836457"/>
            <a:ext cx="8761413" cy="706964"/>
          </a:xfrm>
        </p:spPr>
        <p:txBody>
          <a:bodyPr/>
          <a:lstStyle/>
          <a:p>
            <a:pPr algn="ctr"/>
            <a:r>
              <a:rPr lang="ru-RU" sz="2800" dirty="0"/>
              <a:t>Конкурс вокально-хоровых коллективов Союза пенсионеров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780186-D732-4C6B-8D68-2B0E52B087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803"/>
          <a:stretch/>
        </p:blipFill>
        <p:spPr>
          <a:xfrm>
            <a:off x="198782" y="2266122"/>
            <a:ext cx="3695856" cy="17794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77B301-FB0D-4689-9B23-858C8533D8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71" b="14099"/>
          <a:stretch/>
        </p:blipFill>
        <p:spPr>
          <a:xfrm>
            <a:off x="4363613" y="2317281"/>
            <a:ext cx="4004091" cy="18988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5EAF85-5686-4179-8B45-625F4F9D99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51" t="17410" r="34249"/>
          <a:stretch/>
        </p:blipFill>
        <p:spPr>
          <a:xfrm>
            <a:off x="9916366" y="2144458"/>
            <a:ext cx="1431235" cy="21890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BB2762-B0ED-4C78-B100-E903713A45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236" b="8231"/>
          <a:stretch/>
        </p:blipFill>
        <p:spPr>
          <a:xfrm>
            <a:off x="168539" y="4540719"/>
            <a:ext cx="3952888" cy="18835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4EF334-8BD3-4ED1-918B-FD9BD4734E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0640" b="10101"/>
          <a:stretch/>
        </p:blipFill>
        <p:spPr>
          <a:xfrm>
            <a:off x="8019371" y="4660439"/>
            <a:ext cx="4004091" cy="17795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60DAAEF-3992-4529-A489-6A6D9F7CE3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8650"/>
          <a:stretch/>
        </p:blipFill>
        <p:spPr>
          <a:xfrm>
            <a:off x="4485701" y="4540719"/>
            <a:ext cx="3169396" cy="171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3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7F6EC-4E69-4E8C-A1C0-F592A0A5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92" y="902552"/>
            <a:ext cx="8761413" cy="706964"/>
          </a:xfrm>
        </p:spPr>
        <p:txBody>
          <a:bodyPr/>
          <a:lstStyle/>
          <a:p>
            <a:pPr algn="ctr"/>
            <a:r>
              <a:rPr lang="ru-RU" dirty="0"/>
              <a:t>Выставка творческих работ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8F1738F-A2C8-4308-9DD8-70508F1FC2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8055"/>
          <a:stretch/>
        </p:blipFill>
        <p:spPr>
          <a:xfrm>
            <a:off x="1330739" y="2314869"/>
            <a:ext cx="2235059" cy="2144004"/>
          </a:xfr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5C48C8-D1A8-4F2E-833F-AF8FD732C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44" y="4628459"/>
            <a:ext cx="2780448" cy="20853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67B868-DE5D-422F-B45B-92A7BC490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302" y="2314868"/>
            <a:ext cx="3680355" cy="27602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4B3DED-2663-447B-A00D-04E1D27EC8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269"/>
          <a:stretch/>
        </p:blipFill>
        <p:spPr>
          <a:xfrm>
            <a:off x="8789161" y="2314868"/>
            <a:ext cx="2562226" cy="2145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68C289-6F79-4E7B-928D-E83349600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8275" y="4830002"/>
            <a:ext cx="2511724" cy="1883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49CB4F-684D-420C-AE22-2F2F2C6D98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0244" y="4628459"/>
            <a:ext cx="2782957" cy="20872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527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FBD1A-E289-4F59-9128-7BE0B510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083" y="880902"/>
            <a:ext cx="8761413" cy="706964"/>
          </a:xfrm>
        </p:spPr>
        <p:txBody>
          <a:bodyPr/>
          <a:lstStyle/>
          <a:p>
            <a:pPr algn="ctr"/>
            <a:r>
              <a:rPr lang="ru-RU" sz="2800" dirty="0"/>
              <a:t>Областная Спартакиада пенсионеров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756F35-4FBC-498D-A0C5-893B1A06212F}"/>
              </a:ext>
            </a:extLst>
          </p:cNvPr>
          <p:cNvSpPr txBox="1"/>
          <p:nvPr/>
        </p:nvSpPr>
        <p:spPr>
          <a:xfrm>
            <a:off x="251790" y="2177944"/>
            <a:ext cx="69441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 июле 2018 года проведена 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IV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 областная Спартакиада пенсионеров. 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Участники соревнований – сторонники здорового образа жизни, которые не считают возраст препятствием для занятий спортом.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 В соревнованиях приняли участие  представители 18 муниципальных образований (за победу боролись более 194 спортсменов).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3B9455-EF74-442B-A54B-A830108C9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215" y="4500159"/>
            <a:ext cx="2865177" cy="18977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886467-F25E-4B4D-A73A-067CBB3F0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95" y="4500159"/>
            <a:ext cx="2869595" cy="19006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57C9C7-02D0-4B03-949A-7A44877A4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917" y="4514050"/>
            <a:ext cx="2865178" cy="18977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0117F0A-99C2-42E9-BE24-8ECA79D52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619" y="4514050"/>
            <a:ext cx="2844203" cy="188382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3A15961-FDEC-4ADC-8DB7-CF47AE5D53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1543" y="2261070"/>
            <a:ext cx="1888849" cy="125105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8A5BBE-53E1-4A71-ADB1-2BF5E84709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7666" y="2261070"/>
            <a:ext cx="1888849" cy="125105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666F695-3384-4811-8303-AEE94334AD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9605" y="3235212"/>
            <a:ext cx="1888849" cy="125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2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A67B8-562B-4934-845C-7CD5EFD4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527" y="973668"/>
            <a:ext cx="8761413" cy="706964"/>
          </a:xfrm>
        </p:spPr>
        <p:txBody>
          <a:bodyPr/>
          <a:lstStyle/>
          <a:p>
            <a:pPr algn="ctr"/>
            <a:r>
              <a:rPr lang="ru-RU" sz="2800" dirty="0"/>
              <a:t>Команда Тульской области на </a:t>
            </a:r>
            <a:r>
              <a:rPr lang="en-US" sz="2800" dirty="0"/>
              <a:t>V </a:t>
            </a:r>
            <a:r>
              <a:rPr lang="ru-RU" sz="2800" dirty="0"/>
              <a:t> Спартакиаде пенсионеров России в г. Новосибирск</a:t>
            </a:r>
            <a:br>
              <a:rPr lang="ru-RU" sz="2800" dirty="0"/>
            </a:br>
            <a:r>
              <a:rPr lang="ru-RU" sz="2800" dirty="0"/>
              <a:t>получила серебряную медаль </a:t>
            </a:r>
            <a:br>
              <a:rPr lang="ru-RU" sz="2800" dirty="0"/>
            </a:br>
            <a:r>
              <a:rPr lang="ru-RU" sz="2800" dirty="0"/>
              <a:t>по пулевой стрельбе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A98EDE-E8CD-41F2-AEC6-997705B48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6" y="2362198"/>
            <a:ext cx="2844801" cy="21336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66ACDB-957D-4B1C-B47D-C7E1E7127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707" y="4535829"/>
            <a:ext cx="2844801" cy="2133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D30B54-2CB6-4082-AC3F-EDC121D06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708" y="2362199"/>
            <a:ext cx="2844801" cy="2133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4FDC5A-5EFD-4C9B-B486-682C2CD66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176" y="4535829"/>
            <a:ext cx="2844801" cy="2133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30E51B-46FF-46C4-8F4F-6CA429323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914" y="2949632"/>
            <a:ext cx="4655872" cy="30923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69415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8BB42-BE64-47E1-9B1F-925D14D5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Чемпионат по компьютерному многоборью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1E77ED-66A1-4586-8741-F17274C47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783" y="4660018"/>
            <a:ext cx="2671144" cy="20033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0CC805-DB1E-4187-96BF-FEF3A3A66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083" y="4660019"/>
            <a:ext cx="2828513" cy="20108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97CF07-4521-4116-899A-EBCACB50C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114" y="4660019"/>
            <a:ext cx="2775438" cy="20033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080075-282F-4EBF-8F4D-4737BCFC5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134" y="2329320"/>
            <a:ext cx="3454210" cy="21993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F791D9-A83D-494F-AE12-EFA30D28F511}"/>
              </a:ext>
            </a:extLst>
          </p:cNvPr>
          <p:cNvSpPr txBox="1"/>
          <p:nvPr/>
        </p:nvSpPr>
        <p:spPr>
          <a:xfrm>
            <a:off x="397565" y="2239617"/>
            <a:ext cx="30484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Компьютерная грамотность для пенсионеров является необходимым фактором для полноценной жизни, общения с друзьями, близкими, взаимодействия с органами власти, получения государственных услуг в электронном виде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E275FF-0D53-4356-9E07-5917AD809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643" y="2329320"/>
            <a:ext cx="3431864" cy="22559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2705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8BB42-BE64-47E1-9B1F-925D14D54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9353" y="960416"/>
            <a:ext cx="8761413" cy="706964"/>
          </a:xfrm>
        </p:spPr>
        <p:txBody>
          <a:bodyPr/>
          <a:lstStyle/>
          <a:p>
            <a:pPr algn="ctr"/>
            <a:r>
              <a:rPr lang="ru-RU" dirty="0"/>
              <a:t>Благодарим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F791D9-A83D-494F-AE12-EFA30D28F511}"/>
              </a:ext>
            </a:extLst>
          </p:cNvPr>
          <p:cNvSpPr txBox="1"/>
          <p:nvPr/>
        </p:nvSpPr>
        <p:spPr>
          <a:xfrm>
            <a:off x="762579" y="5657671"/>
            <a:ext cx="11343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accent4">
                    <a:lumMod val="50000"/>
                  </a:schemeClr>
                </a:solidFill>
                <a:latin typeface="Century Schoolbook" panose="02040604050505020304" pitchFamily="18" charset="0"/>
              </a:rPr>
              <a:t>За 22 года жизни организации проведено более 2000 мероприятий с участниками пенсионерами-туляками, продолжающими свой активный образ жизни при поддержке правительства Тульской области, Министерства труда и социальной защиты Тульской области и Союза пенсионеров России.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8820C8-7741-4B14-89E6-20C460D9E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7" y="2451652"/>
            <a:ext cx="4079907" cy="32678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76BE135-8123-4C1E-A944-486BC24FBF48}"/>
              </a:ext>
            </a:extLst>
          </p:cNvPr>
          <p:cNvSpPr txBox="1"/>
          <p:nvPr/>
        </p:nvSpPr>
        <p:spPr>
          <a:xfrm>
            <a:off x="5168021" y="2451652"/>
            <a:ext cx="4398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Arial Narrow" panose="020B0606020202030204" pitchFamily="34" charset="0"/>
              </a:rPr>
              <a:t>Счастливая </a:t>
            </a:r>
          </a:p>
          <a:p>
            <a:pPr algn="ctr"/>
            <a:r>
              <a:rPr lang="ru-RU" sz="1600" b="1" i="1" dirty="0">
                <a:latin typeface="Arial Narrow" panose="020B0606020202030204" pitchFamily="34" charset="0"/>
              </a:rPr>
              <a:t>участница соревнований</a:t>
            </a:r>
          </a:p>
        </p:txBody>
      </p:sp>
    </p:spTree>
    <p:extLst>
      <p:ext uri="{BB962C8B-B14F-4D97-AF65-F5344CB8AC3E}">
        <p14:creationId xmlns:p14="http://schemas.microsoft.com/office/powerpoint/2010/main" val="2353243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215</TotalTime>
  <Words>372</Words>
  <Application>Microsoft Office PowerPoint</Application>
  <PresentationFormat>Широкоэкранный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Century Gothic</vt:lpstr>
      <vt:lpstr>Century Schoolbook</vt:lpstr>
      <vt:lpstr>Liberation Sans</vt:lpstr>
      <vt:lpstr>Wingdings 3</vt:lpstr>
      <vt:lpstr>Совет директоров</vt:lpstr>
      <vt:lpstr>Проект «Активное долголетие»  общественной организации «Тульский региональный союз пенсионеров  </vt:lpstr>
      <vt:lpstr>Активное долголетие</vt:lpstr>
      <vt:lpstr>Конкурс рыболовов</vt:lpstr>
      <vt:lpstr>Фестиваль творчества пожилых людей </vt:lpstr>
      <vt:lpstr>Фестиваль творчества пожилых людей </vt:lpstr>
      <vt:lpstr>Конкурс вокально-хоровых коллективов Союза пенсионеров</vt:lpstr>
      <vt:lpstr>Выставка творческих работ </vt:lpstr>
      <vt:lpstr>Областная Спартакиада пенсионеров</vt:lpstr>
      <vt:lpstr>Команда Тульской области на V  Спартакиаде пенсионеров России в г. Новосибирск получила серебряную медаль  по пулевой стрельбе</vt:lpstr>
      <vt:lpstr>Чемпионат по компьютерному многоборью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«Активное долголетие» общественной организации «Тульский региональный союз пенсионеров </dc:title>
  <dc:creator>User</dc:creator>
  <cp:lastModifiedBy>User</cp:lastModifiedBy>
  <cp:revision>26</cp:revision>
  <cp:lastPrinted>2019-02-19T13:05:13Z</cp:lastPrinted>
  <dcterms:created xsi:type="dcterms:W3CDTF">2018-03-01T10:35:23Z</dcterms:created>
  <dcterms:modified xsi:type="dcterms:W3CDTF">2019-02-19T13:06:15Z</dcterms:modified>
</cp:coreProperties>
</file>